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1"/>
  </p:sldMasterIdLst>
  <p:notesMasterIdLst>
    <p:notesMasterId r:id="rId6"/>
  </p:notesMasterIdLst>
  <p:handoutMasterIdLst>
    <p:handoutMasterId r:id="rId7"/>
  </p:handoutMasterIdLst>
  <p:sldIdLst>
    <p:sldId id="325" r:id="rId2"/>
    <p:sldId id="326" r:id="rId3"/>
    <p:sldId id="293" r:id="rId4"/>
    <p:sldId id="291" r:id="rId5"/>
  </p:sldIdLst>
  <p:sldSz cx="9144000" cy="5143500" type="screen16x9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16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akub.demski.98@outlook.com" initials="j" lastIdx="1" clrIdx="0">
    <p:extLst>
      <p:ext uri="{19B8F6BF-5375-455C-9EA6-DF929625EA0E}">
        <p15:presenceInfo xmlns:p15="http://schemas.microsoft.com/office/powerpoint/2012/main" userId="641213e7f22ec76b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67" autoAdjust="0"/>
    <p:restoredTop sz="81545" autoAdjust="0"/>
  </p:normalViewPr>
  <p:slideViewPr>
    <p:cSldViewPr>
      <p:cViewPr varScale="1">
        <p:scale>
          <a:sx n="74" d="100"/>
          <a:sy n="74" d="100"/>
        </p:scale>
        <p:origin x="380" y="56"/>
      </p:cViewPr>
      <p:guideLst>
        <p:guide orient="horz" pos="2160"/>
        <p:guide pos="2880"/>
        <p:guide orient="horz" pos="16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0" d="100"/>
          <a:sy n="60" d="100"/>
        </p:scale>
        <p:origin x="-2478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8D258E-7A00-4A43-ABC7-CDE752FF689B}" type="datetimeFigureOut">
              <a:rPr lang="pl-PL" smtClean="0"/>
              <a:pPr/>
              <a:t>04.10.2019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5E2B28-E2E2-3B44-A792-4D84A8B99EB2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1039154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D07C4C-E2A6-5C46-BECF-3E51DBFB2FBE}" type="datetimeFigureOut">
              <a:rPr lang="pl-PL" smtClean="0"/>
              <a:pPr/>
              <a:t>04.10.2019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51AE74-64F0-294E-B631-F2FD2C3E05A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5769678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tytułu 1"/>
          <p:cNvSpPr>
            <a:spLocks noGrp="1"/>
          </p:cNvSpPr>
          <p:nvPr>
            <p:ph type="title" hasCustomPrompt="1"/>
          </p:nvPr>
        </p:nvSpPr>
        <p:spPr>
          <a:xfrm>
            <a:off x="1331640" y="339502"/>
            <a:ext cx="7416824" cy="445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/>
            </a:lvl1pPr>
          </a:lstStyle>
          <a:p>
            <a:r>
              <a:rPr lang="pl-PL" dirty="0" smtClean="0"/>
              <a:t>Imię, nazwisko</a:t>
            </a:r>
            <a:br>
              <a:rPr lang="pl-PL" dirty="0" smtClean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Tytuł prezentacji</a:t>
            </a:r>
            <a:endParaRPr lang="pl-PL" dirty="0"/>
          </a:p>
        </p:txBody>
      </p:sp>
      <p:sp>
        <p:nvSpPr>
          <p:cNvPr id="11" name="PoleTekstowe 10"/>
          <p:cNvSpPr txBox="1"/>
          <p:nvPr userDrawn="1"/>
        </p:nvSpPr>
        <p:spPr>
          <a:xfrm>
            <a:off x="611558" y="1275606"/>
            <a:ext cx="7920881" cy="1944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l-PL" sz="2400">
              <a:latin typeface="Myriad Pro" charset="0"/>
              <a:ea typeface="Myriad Pro" charset="0"/>
              <a:cs typeface="Myriad Pro" charset="0"/>
            </a:endParaRPr>
          </a:p>
        </p:txBody>
      </p:sp>
      <p:sp>
        <p:nvSpPr>
          <p:cNvPr id="8" name="Prostokąt 7"/>
          <p:cNvSpPr/>
          <p:nvPr userDrawn="1"/>
        </p:nvSpPr>
        <p:spPr>
          <a:xfrm>
            <a:off x="0" y="0"/>
            <a:ext cx="971600" cy="5143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1066F39-B1CB-3B42-A1F0-4A6D0E662265}" type="slidenum">
              <a:rPr lang="pl-PL" sz="1800" b="1" smtClean="0">
                <a:latin typeface="Myriad Pro" charset="0"/>
                <a:ea typeface="Myriad Pro" charset="0"/>
                <a:cs typeface="Myriad Pro" charset="0"/>
              </a:rPr>
              <a:pPr marL="0" marR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pl-PL" sz="1800" b="0" dirty="0"/>
          </a:p>
        </p:txBody>
      </p:sp>
      <p:sp>
        <p:nvSpPr>
          <p:cNvPr id="9" name="Prostokąt 8"/>
          <p:cNvSpPr/>
          <p:nvPr userDrawn="1"/>
        </p:nvSpPr>
        <p:spPr>
          <a:xfrm>
            <a:off x="-108520" y="1369100"/>
            <a:ext cx="1172116" cy="3385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pl-PL" sz="800" b="0" dirty="0" err="1" smtClean="0"/>
              <a:t>www.ue.wroc.pl</a:t>
            </a:r>
            <a:endParaRPr lang="pl-PL" sz="800" b="0" dirty="0" smtClean="0"/>
          </a:p>
          <a:p>
            <a:endParaRPr lang="pl-PL" sz="800" b="0" dirty="0" smtClean="0"/>
          </a:p>
        </p:txBody>
      </p:sp>
      <p:sp>
        <p:nvSpPr>
          <p:cNvPr id="10" name="Prostokąt 9"/>
          <p:cNvSpPr/>
          <p:nvPr userDrawn="1"/>
        </p:nvSpPr>
        <p:spPr>
          <a:xfrm>
            <a:off x="377794" y="4515966"/>
            <a:ext cx="184730" cy="369332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endParaRPr lang="pl-PL" dirty="0"/>
          </a:p>
        </p:txBody>
      </p:sp>
      <p:cxnSp>
        <p:nvCxnSpPr>
          <p:cNvPr id="13" name="Łącznik prosty 12"/>
          <p:cNvCxnSpPr/>
          <p:nvPr userDrawn="1"/>
        </p:nvCxnSpPr>
        <p:spPr>
          <a:xfrm>
            <a:off x="107504" y="1275606"/>
            <a:ext cx="7200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2" descr="C:\Users\w\Desktop\katalog bez nazwy\pl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2035" y="339502"/>
            <a:ext cx="487530" cy="70808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0681733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rostokąt 16"/>
          <p:cNvSpPr/>
          <p:nvPr userDrawn="1"/>
        </p:nvSpPr>
        <p:spPr>
          <a:xfrm>
            <a:off x="0" y="0"/>
            <a:ext cx="971600" cy="5143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1066F39-B1CB-3B42-A1F0-4A6D0E662265}" type="slidenum">
              <a:rPr lang="pl-PL" sz="1800" b="1" smtClean="0">
                <a:latin typeface="Myriad Pro" charset="0"/>
                <a:ea typeface="Myriad Pro" charset="0"/>
                <a:cs typeface="Myriad Pro" charset="0"/>
              </a:rPr>
              <a:pPr marL="0" marR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pl-PL" sz="1800" b="0" dirty="0"/>
          </a:p>
        </p:txBody>
      </p:sp>
      <p:sp>
        <p:nvSpPr>
          <p:cNvPr id="18" name="Prostokąt 17"/>
          <p:cNvSpPr/>
          <p:nvPr userDrawn="1"/>
        </p:nvSpPr>
        <p:spPr>
          <a:xfrm>
            <a:off x="-108520" y="1369100"/>
            <a:ext cx="1172116" cy="3385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pl-PL" sz="800" b="0" dirty="0" err="1" smtClean="0"/>
              <a:t>www.ue.wroc.pl</a:t>
            </a:r>
            <a:endParaRPr lang="pl-PL" sz="800" b="0" dirty="0" smtClean="0"/>
          </a:p>
          <a:p>
            <a:endParaRPr lang="pl-PL" sz="800" b="0" dirty="0" smtClean="0"/>
          </a:p>
        </p:txBody>
      </p:sp>
      <p:sp>
        <p:nvSpPr>
          <p:cNvPr id="19" name="Prostokąt 18"/>
          <p:cNvSpPr/>
          <p:nvPr userDrawn="1"/>
        </p:nvSpPr>
        <p:spPr>
          <a:xfrm>
            <a:off x="236762" y="4515966"/>
            <a:ext cx="466794" cy="369332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fld id="{81066F39-B1CB-3B42-A1F0-4A6D0E662265}" type="slidenum">
              <a:rPr lang="pl-PL" sz="1800" b="1" smtClean="0">
                <a:latin typeface="Myriad Pro" charset="0"/>
                <a:ea typeface="Myriad Pro" charset="0"/>
                <a:cs typeface="Myriad Pro" charset="0"/>
              </a:rPr>
              <a:pPr algn="ctr"/>
              <a:t>‹#›</a:t>
            </a:fld>
            <a:endParaRPr lang="pl-PL" dirty="0"/>
          </a:p>
        </p:txBody>
      </p:sp>
      <p:cxnSp>
        <p:nvCxnSpPr>
          <p:cNvPr id="21" name="Łącznik prosty 20"/>
          <p:cNvCxnSpPr/>
          <p:nvPr userDrawn="1"/>
        </p:nvCxnSpPr>
        <p:spPr>
          <a:xfrm>
            <a:off x="107504" y="1275606"/>
            <a:ext cx="7200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ytuł 1"/>
          <p:cNvSpPr>
            <a:spLocks noGrp="1"/>
          </p:cNvSpPr>
          <p:nvPr userDrawn="1">
            <p:ph type="title" hasCustomPrompt="1"/>
          </p:nvPr>
        </p:nvSpPr>
        <p:spPr>
          <a:xfrm>
            <a:off x="1331640" y="339502"/>
            <a:ext cx="7416824" cy="857250"/>
          </a:xfrm>
        </p:spPr>
        <p:txBody>
          <a:bodyPr anchor="t"/>
          <a:lstStyle>
            <a:lvl1pPr algn="l">
              <a:defRPr b="1"/>
            </a:lvl1pPr>
          </a:lstStyle>
          <a:p>
            <a:r>
              <a:rPr lang="pl-PL" dirty="0" smtClean="0"/>
              <a:t>Tytuł slajdu</a:t>
            </a:r>
            <a:endParaRPr lang="pl-PL" dirty="0"/>
          </a:p>
        </p:txBody>
      </p:sp>
      <p:sp>
        <p:nvSpPr>
          <p:cNvPr id="26" name="Symbol zastępczy tekstu 3"/>
          <p:cNvSpPr>
            <a:spLocks noGrp="1"/>
          </p:cNvSpPr>
          <p:nvPr userDrawn="1">
            <p:ph type="body" sz="half" idx="11" hasCustomPrompt="1"/>
          </p:nvPr>
        </p:nvSpPr>
        <p:spPr>
          <a:xfrm>
            <a:off x="5220072" y="1419623"/>
            <a:ext cx="3540700" cy="3384376"/>
          </a:xfrm>
        </p:spPr>
        <p:txBody>
          <a:bodyPr anchor="t"/>
          <a:lstStyle>
            <a:lvl1pPr marL="0" indent="0" algn="l">
              <a:buNone/>
              <a:defRPr sz="1400" b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dirty="0" smtClean="0"/>
              <a:t>Treść slajdu</a:t>
            </a:r>
          </a:p>
        </p:txBody>
      </p:sp>
      <p:pic>
        <p:nvPicPr>
          <p:cNvPr id="9" name="Picture 2" descr="C:\Users\w\Desktop\katalog bez nazwy\pl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2035" y="339502"/>
            <a:ext cx="487530" cy="70808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1098305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>
          <a:xfrm>
            <a:off x="1331640" y="346348"/>
            <a:ext cx="7416824" cy="857250"/>
          </a:xfrm>
        </p:spPr>
        <p:txBody>
          <a:bodyPr anchor="t"/>
          <a:lstStyle>
            <a:lvl1pPr algn="l">
              <a:defRPr b="1"/>
            </a:lvl1pPr>
          </a:lstStyle>
          <a:p>
            <a:r>
              <a:rPr lang="pl-PL" dirty="0" smtClean="0"/>
              <a:t>Tytuł slajdu</a:t>
            </a:r>
            <a:endParaRPr lang="pl-PL" dirty="0"/>
          </a:p>
        </p:txBody>
      </p:sp>
      <p:sp>
        <p:nvSpPr>
          <p:cNvPr id="8" name="Symbol zastępczy tekstu 3"/>
          <p:cNvSpPr>
            <a:spLocks noGrp="1"/>
          </p:cNvSpPr>
          <p:nvPr>
            <p:ph type="body" sz="half" idx="13" hasCustomPrompt="1"/>
          </p:nvPr>
        </p:nvSpPr>
        <p:spPr>
          <a:xfrm>
            <a:off x="1331640" y="4131276"/>
            <a:ext cx="7416824" cy="672722"/>
          </a:xfrm>
        </p:spPr>
        <p:txBody>
          <a:bodyPr anchor="t"/>
          <a:lstStyle>
            <a:lvl1pPr marL="0" indent="0" algn="l">
              <a:buNone/>
              <a:defRPr sz="1400" b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dirty="0" smtClean="0"/>
              <a:t>Treść slajdu</a:t>
            </a:r>
          </a:p>
        </p:txBody>
      </p:sp>
      <p:sp>
        <p:nvSpPr>
          <p:cNvPr id="7" name="Prostokąt 6"/>
          <p:cNvSpPr/>
          <p:nvPr userDrawn="1"/>
        </p:nvSpPr>
        <p:spPr>
          <a:xfrm>
            <a:off x="0" y="0"/>
            <a:ext cx="971600" cy="5143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1066F39-B1CB-3B42-A1F0-4A6D0E662265}" type="slidenum">
              <a:rPr lang="pl-PL" sz="1800" b="1" smtClean="0">
                <a:latin typeface="Myriad Pro" charset="0"/>
                <a:ea typeface="Myriad Pro" charset="0"/>
                <a:cs typeface="Myriad Pro" charset="0"/>
              </a:rPr>
              <a:pPr marL="0" marR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pl-PL" sz="1800" b="0" dirty="0"/>
          </a:p>
        </p:txBody>
      </p:sp>
      <p:sp>
        <p:nvSpPr>
          <p:cNvPr id="9" name="Prostokąt 8"/>
          <p:cNvSpPr/>
          <p:nvPr userDrawn="1"/>
        </p:nvSpPr>
        <p:spPr>
          <a:xfrm>
            <a:off x="-108520" y="1369100"/>
            <a:ext cx="1172116" cy="3385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pl-PL" sz="800" b="0" dirty="0" err="1" smtClean="0"/>
              <a:t>www.ue.wroc.pl</a:t>
            </a:r>
            <a:endParaRPr lang="pl-PL" sz="800" b="0" dirty="0" smtClean="0"/>
          </a:p>
          <a:p>
            <a:endParaRPr lang="pl-PL" sz="800" b="0" dirty="0" smtClean="0"/>
          </a:p>
        </p:txBody>
      </p:sp>
      <p:sp>
        <p:nvSpPr>
          <p:cNvPr id="10" name="Prostokąt 9"/>
          <p:cNvSpPr/>
          <p:nvPr userDrawn="1"/>
        </p:nvSpPr>
        <p:spPr>
          <a:xfrm>
            <a:off x="236762" y="4515966"/>
            <a:ext cx="466794" cy="369332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fld id="{81066F39-B1CB-3B42-A1F0-4A6D0E662265}" type="slidenum">
              <a:rPr lang="pl-PL" sz="1800" b="1" smtClean="0">
                <a:latin typeface="Myriad Pro" charset="0"/>
                <a:ea typeface="Myriad Pro" charset="0"/>
                <a:cs typeface="Myriad Pro" charset="0"/>
              </a:rPr>
              <a:pPr algn="ctr"/>
              <a:t>‹#›</a:t>
            </a:fld>
            <a:endParaRPr lang="pl-PL" dirty="0"/>
          </a:p>
        </p:txBody>
      </p:sp>
      <p:cxnSp>
        <p:nvCxnSpPr>
          <p:cNvPr id="12" name="Łącznik prosty 11"/>
          <p:cNvCxnSpPr/>
          <p:nvPr userDrawn="1"/>
        </p:nvCxnSpPr>
        <p:spPr>
          <a:xfrm>
            <a:off x="107504" y="1275606"/>
            <a:ext cx="7200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2" descr="C:\Users\w\Desktop\katalog bez nazwy\pl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2035" y="339502"/>
            <a:ext cx="487530" cy="70808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8864413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rostokąt 5"/>
          <p:cNvSpPr/>
          <p:nvPr userDrawn="1"/>
        </p:nvSpPr>
        <p:spPr>
          <a:xfrm>
            <a:off x="0" y="0"/>
            <a:ext cx="971600" cy="5143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1066F39-B1CB-3B42-A1F0-4A6D0E662265}" type="slidenum">
              <a:rPr lang="pl-PL" sz="1800" b="1" smtClean="0">
                <a:latin typeface="Myriad Pro" charset="0"/>
                <a:ea typeface="Myriad Pro" charset="0"/>
                <a:cs typeface="Myriad Pro" charset="0"/>
              </a:rPr>
              <a:pPr marL="0" marR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pl-PL" sz="1800" b="0" dirty="0"/>
          </a:p>
        </p:txBody>
      </p:sp>
      <p:sp>
        <p:nvSpPr>
          <p:cNvPr id="7" name="Prostokąt 6"/>
          <p:cNvSpPr/>
          <p:nvPr userDrawn="1"/>
        </p:nvSpPr>
        <p:spPr>
          <a:xfrm>
            <a:off x="-108520" y="1369100"/>
            <a:ext cx="1172116" cy="3385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pl-PL" sz="800" b="0" dirty="0" err="1" smtClean="0"/>
              <a:t>www.ue.wroc.pl</a:t>
            </a:r>
            <a:endParaRPr lang="pl-PL" sz="800" b="0" dirty="0" smtClean="0"/>
          </a:p>
          <a:p>
            <a:endParaRPr lang="pl-PL" sz="800" b="0" dirty="0" smtClean="0"/>
          </a:p>
        </p:txBody>
      </p:sp>
      <p:sp>
        <p:nvSpPr>
          <p:cNvPr id="9" name="Prostokąt 8"/>
          <p:cNvSpPr/>
          <p:nvPr userDrawn="1"/>
        </p:nvSpPr>
        <p:spPr>
          <a:xfrm>
            <a:off x="236762" y="4515966"/>
            <a:ext cx="466794" cy="369332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fld id="{81066F39-B1CB-3B42-A1F0-4A6D0E662265}" type="slidenum">
              <a:rPr lang="pl-PL" sz="1800" b="1" smtClean="0">
                <a:latin typeface="Myriad Pro" charset="0"/>
                <a:ea typeface="Myriad Pro" charset="0"/>
                <a:cs typeface="Myriad Pro" charset="0"/>
              </a:rPr>
              <a:pPr algn="ctr"/>
              <a:t>‹#›</a:t>
            </a:fld>
            <a:endParaRPr lang="pl-PL" dirty="0"/>
          </a:p>
        </p:txBody>
      </p:sp>
      <p:cxnSp>
        <p:nvCxnSpPr>
          <p:cNvPr id="11" name="Łącznik prosty 10"/>
          <p:cNvCxnSpPr/>
          <p:nvPr userDrawn="1"/>
        </p:nvCxnSpPr>
        <p:spPr>
          <a:xfrm>
            <a:off x="107504" y="1275606"/>
            <a:ext cx="7200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Symbol zastępczy tekstu 3"/>
          <p:cNvSpPr>
            <a:spLocks noGrp="1"/>
          </p:cNvSpPr>
          <p:nvPr userDrawn="1">
            <p:ph type="body" sz="half" idx="13" hasCustomPrompt="1"/>
          </p:nvPr>
        </p:nvSpPr>
        <p:spPr>
          <a:xfrm>
            <a:off x="1331640" y="4131276"/>
            <a:ext cx="7416824" cy="672722"/>
          </a:xfrm>
        </p:spPr>
        <p:txBody>
          <a:bodyPr anchor="t"/>
          <a:lstStyle>
            <a:lvl1pPr marL="0" indent="0" algn="l">
              <a:buNone/>
              <a:defRPr sz="1400" b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dirty="0" smtClean="0"/>
              <a:t>Treść slajdu</a:t>
            </a:r>
          </a:p>
        </p:txBody>
      </p:sp>
      <p:pic>
        <p:nvPicPr>
          <p:cNvPr id="8" name="Picture 2" descr="C:\Users\w\Desktop\katalog bez nazwy\pl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2035" y="339502"/>
            <a:ext cx="487530" cy="70808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3944713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ytułu 1"/>
          <p:cNvSpPr>
            <a:spLocks noGrp="1"/>
          </p:cNvSpPr>
          <p:nvPr>
            <p:ph type="title"/>
          </p:nvPr>
        </p:nvSpPr>
        <p:spPr>
          <a:xfrm>
            <a:off x="1331640" y="339502"/>
            <a:ext cx="7416824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pl-PL" dirty="0"/>
          </a:p>
        </p:txBody>
      </p:sp>
      <p:sp>
        <p:nvSpPr>
          <p:cNvPr id="5" name="Symbol zastępczy tekstu 2"/>
          <p:cNvSpPr>
            <a:spLocks noGrp="1"/>
          </p:cNvSpPr>
          <p:nvPr>
            <p:ph idx="1"/>
          </p:nvPr>
        </p:nvSpPr>
        <p:spPr>
          <a:xfrm>
            <a:off x="1331640" y="1333674"/>
            <a:ext cx="7416824" cy="34703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endParaRPr lang="pl-PL" dirty="0" smtClean="0"/>
          </a:p>
        </p:txBody>
      </p:sp>
      <p:sp>
        <p:nvSpPr>
          <p:cNvPr id="6" name="Prostokąt 5"/>
          <p:cNvSpPr/>
          <p:nvPr userDrawn="1"/>
        </p:nvSpPr>
        <p:spPr>
          <a:xfrm>
            <a:off x="0" y="0"/>
            <a:ext cx="971600" cy="5143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1066F39-B1CB-3B42-A1F0-4A6D0E662265}" type="slidenum">
              <a:rPr lang="pl-PL" sz="1800" b="1" smtClean="0">
                <a:latin typeface="Myriad Pro" charset="0"/>
                <a:ea typeface="Myriad Pro" charset="0"/>
                <a:cs typeface="Myriad Pro" charset="0"/>
              </a:rPr>
              <a:pPr marL="0" marR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pl-PL" sz="1800" b="0" dirty="0"/>
          </a:p>
        </p:txBody>
      </p:sp>
      <p:sp>
        <p:nvSpPr>
          <p:cNvPr id="8" name="Prostokąt 7"/>
          <p:cNvSpPr/>
          <p:nvPr userDrawn="1"/>
        </p:nvSpPr>
        <p:spPr>
          <a:xfrm>
            <a:off x="-108520" y="1369100"/>
            <a:ext cx="1172116" cy="3385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pl-PL" sz="800" b="0" dirty="0" err="1" smtClean="0"/>
              <a:t>www.ue.wroc.pl</a:t>
            </a:r>
            <a:endParaRPr lang="pl-PL" sz="800" b="0" dirty="0" smtClean="0"/>
          </a:p>
          <a:p>
            <a:endParaRPr lang="pl-PL" sz="800" b="0" dirty="0" smtClean="0"/>
          </a:p>
        </p:txBody>
      </p:sp>
      <p:sp>
        <p:nvSpPr>
          <p:cNvPr id="9" name="Prostokąt 8"/>
          <p:cNvSpPr/>
          <p:nvPr userDrawn="1"/>
        </p:nvSpPr>
        <p:spPr>
          <a:xfrm>
            <a:off x="236762" y="4515966"/>
            <a:ext cx="466794" cy="369332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fld id="{81066F39-B1CB-3B42-A1F0-4A6D0E662265}" type="slidenum">
              <a:rPr lang="pl-PL" sz="1800" b="1" smtClean="0">
                <a:latin typeface="Myriad Pro" charset="0"/>
                <a:ea typeface="Myriad Pro" charset="0"/>
                <a:cs typeface="Myriad Pro" charset="0"/>
              </a:rPr>
              <a:pPr algn="ctr"/>
              <a:t>‹#›</a:t>
            </a:fld>
            <a:endParaRPr lang="pl-PL" dirty="0"/>
          </a:p>
        </p:txBody>
      </p:sp>
      <p:cxnSp>
        <p:nvCxnSpPr>
          <p:cNvPr id="12" name="Łącznik prosty 11"/>
          <p:cNvCxnSpPr/>
          <p:nvPr userDrawn="1"/>
        </p:nvCxnSpPr>
        <p:spPr>
          <a:xfrm>
            <a:off x="107504" y="1275606"/>
            <a:ext cx="7200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2" descr="C:\Users\w\Desktop\katalog bez nazwy\pl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2035" y="339502"/>
            <a:ext cx="487530" cy="70808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6951012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ekstu 3"/>
          <p:cNvSpPr>
            <a:spLocks noGrp="1"/>
          </p:cNvSpPr>
          <p:nvPr>
            <p:ph type="body" sz="half" idx="2" hasCustomPrompt="1"/>
          </p:nvPr>
        </p:nvSpPr>
        <p:spPr>
          <a:xfrm>
            <a:off x="1331640" y="339502"/>
            <a:ext cx="7416824" cy="4464496"/>
          </a:xfrm>
        </p:spPr>
        <p:txBody>
          <a:bodyPr anchor="t"/>
          <a:lstStyle>
            <a:lvl1pPr marL="0" indent="0" algn="l">
              <a:buNone/>
              <a:defRPr sz="1400" b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dirty="0" smtClean="0"/>
              <a:t>Treść slajdu</a:t>
            </a:r>
          </a:p>
        </p:txBody>
      </p:sp>
      <p:sp>
        <p:nvSpPr>
          <p:cNvPr id="8" name="Prostokąt 7"/>
          <p:cNvSpPr/>
          <p:nvPr userDrawn="1"/>
        </p:nvSpPr>
        <p:spPr>
          <a:xfrm>
            <a:off x="0" y="0"/>
            <a:ext cx="971600" cy="5143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1066F39-B1CB-3B42-A1F0-4A6D0E662265}" type="slidenum">
              <a:rPr lang="pl-PL" sz="1800" b="1" smtClean="0">
                <a:latin typeface="Myriad Pro" charset="0"/>
                <a:ea typeface="Myriad Pro" charset="0"/>
                <a:cs typeface="Myriad Pro" charset="0"/>
              </a:rPr>
              <a:pPr marL="0" marR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pl-PL" sz="1800" b="0" dirty="0"/>
          </a:p>
        </p:txBody>
      </p:sp>
      <p:sp>
        <p:nvSpPr>
          <p:cNvPr id="9" name="Prostokąt 8"/>
          <p:cNvSpPr/>
          <p:nvPr userDrawn="1"/>
        </p:nvSpPr>
        <p:spPr>
          <a:xfrm>
            <a:off x="-108520" y="1369100"/>
            <a:ext cx="1172116" cy="3385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pl-PL" sz="800" b="0" dirty="0" err="1" smtClean="0"/>
              <a:t>www.ue.wroc.pl</a:t>
            </a:r>
            <a:endParaRPr lang="pl-PL" sz="800" b="0" dirty="0" smtClean="0"/>
          </a:p>
          <a:p>
            <a:endParaRPr lang="pl-PL" sz="800" b="0" dirty="0" smtClean="0"/>
          </a:p>
        </p:txBody>
      </p:sp>
      <p:sp>
        <p:nvSpPr>
          <p:cNvPr id="10" name="Prostokąt 9"/>
          <p:cNvSpPr/>
          <p:nvPr userDrawn="1"/>
        </p:nvSpPr>
        <p:spPr>
          <a:xfrm>
            <a:off x="236762" y="4515966"/>
            <a:ext cx="466794" cy="369332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fld id="{81066F39-B1CB-3B42-A1F0-4A6D0E662265}" type="slidenum">
              <a:rPr lang="pl-PL" sz="1800" b="1" smtClean="0">
                <a:latin typeface="Myriad Pro" charset="0"/>
                <a:ea typeface="Myriad Pro" charset="0"/>
                <a:cs typeface="Myriad Pro" charset="0"/>
              </a:rPr>
              <a:pPr algn="ctr"/>
              <a:t>‹#›</a:t>
            </a:fld>
            <a:endParaRPr lang="pl-PL" dirty="0"/>
          </a:p>
        </p:txBody>
      </p:sp>
      <p:cxnSp>
        <p:nvCxnSpPr>
          <p:cNvPr id="12" name="Łącznik prosty 11"/>
          <p:cNvCxnSpPr/>
          <p:nvPr userDrawn="1"/>
        </p:nvCxnSpPr>
        <p:spPr>
          <a:xfrm>
            <a:off x="107504" y="1275606"/>
            <a:ext cx="7200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2" descr="C:\Users\w\Desktop\katalog bez nazwy\pl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2035" y="339502"/>
            <a:ext cx="487530" cy="70808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4821923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>
          <a:xfrm>
            <a:off x="1331640" y="339501"/>
            <a:ext cx="7416824" cy="723727"/>
          </a:xfrm>
        </p:spPr>
        <p:txBody>
          <a:bodyPr anchor="t"/>
          <a:lstStyle>
            <a:lvl1pPr algn="l">
              <a:defRPr b="1"/>
            </a:lvl1pPr>
          </a:lstStyle>
          <a:p>
            <a:r>
              <a:rPr lang="pl-PL" dirty="0" smtClean="0"/>
              <a:t>Tytuł slajdu</a:t>
            </a:r>
            <a:endParaRPr lang="pl-PL" dirty="0"/>
          </a:p>
        </p:txBody>
      </p:sp>
      <p:sp>
        <p:nvSpPr>
          <p:cNvPr id="5" name="Prostokąt 4"/>
          <p:cNvSpPr/>
          <p:nvPr userDrawn="1"/>
        </p:nvSpPr>
        <p:spPr>
          <a:xfrm>
            <a:off x="0" y="0"/>
            <a:ext cx="971600" cy="5143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1066F39-B1CB-3B42-A1F0-4A6D0E662265}" type="slidenum">
              <a:rPr lang="pl-PL" sz="1800" b="1" smtClean="0">
                <a:latin typeface="Myriad Pro" charset="0"/>
                <a:ea typeface="Myriad Pro" charset="0"/>
                <a:cs typeface="Myriad Pro" charset="0"/>
              </a:rPr>
              <a:pPr marL="0" marR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pl-PL" sz="1800" b="0" dirty="0"/>
          </a:p>
        </p:txBody>
      </p:sp>
      <p:sp>
        <p:nvSpPr>
          <p:cNvPr id="6" name="Prostokąt 5"/>
          <p:cNvSpPr/>
          <p:nvPr userDrawn="1"/>
        </p:nvSpPr>
        <p:spPr>
          <a:xfrm>
            <a:off x="-108520" y="1369100"/>
            <a:ext cx="1172116" cy="3385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pl-PL" sz="800" b="0" dirty="0" err="1" smtClean="0"/>
              <a:t>www.ue.wroc.pl</a:t>
            </a:r>
            <a:endParaRPr lang="pl-PL" sz="800" b="0" dirty="0" smtClean="0"/>
          </a:p>
          <a:p>
            <a:endParaRPr lang="pl-PL" sz="800" b="0" dirty="0" smtClean="0"/>
          </a:p>
        </p:txBody>
      </p:sp>
      <p:sp>
        <p:nvSpPr>
          <p:cNvPr id="7" name="Prostokąt 6"/>
          <p:cNvSpPr/>
          <p:nvPr userDrawn="1"/>
        </p:nvSpPr>
        <p:spPr>
          <a:xfrm>
            <a:off x="236762" y="4515966"/>
            <a:ext cx="466794" cy="369332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fld id="{81066F39-B1CB-3B42-A1F0-4A6D0E662265}" type="slidenum">
              <a:rPr lang="pl-PL" sz="1800" b="1" smtClean="0">
                <a:latin typeface="Myriad Pro" charset="0"/>
                <a:ea typeface="Myriad Pro" charset="0"/>
                <a:cs typeface="Myriad Pro" charset="0"/>
              </a:rPr>
              <a:pPr algn="ctr"/>
              <a:t>‹#›</a:t>
            </a:fld>
            <a:endParaRPr lang="pl-PL" dirty="0"/>
          </a:p>
        </p:txBody>
      </p:sp>
      <p:cxnSp>
        <p:nvCxnSpPr>
          <p:cNvPr id="9" name="Łącznik prosty 8"/>
          <p:cNvCxnSpPr/>
          <p:nvPr userDrawn="1"/>
        </p:nvCxnSpPr>
        <p:spPr>
          <a:xfrm>
            <a:off x="107504" y="1275606"/>
            <a:ext cx="7200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2" descr="C:\Users\w\Desktop\katalog bez nazwy\pl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2035" y="339502"/>
            <a:ext cx="487530" cy="70808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9751811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ekstu 3"/>
          <p:cNvSpPr>
            <a:spLocks noGrp="1"/>
          </p:cNvSpPr>
          <p:nvPr>
            <p:ph type="body" sz="half" idx="2" hasCustomPrompt="1"/>
          </p:nvPr>
        </p:nvSpPr>
        <p:spPr>
          <a:xfrm>
            <a:off x="1319332" y="339501"/>
            <a:ext cx="3941064" cy="4464497"/>
          </a:xfrm>
        </p:spPr>
        <p:txBody>
          <a:bodyPr anchor="t"/>
          <a:lstStyle>
            <a:lvl1pPr marL="0" indent="0" algn="l">
              <a:buNone/>
              <a:defRPr sz="1400" b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dirty="0" smtClean="0"/>
              <a:t>Treść slajdu</a:t>
            </a:r>
          </a:p>
        </p:txBody>
      </p:sp>
      <p:sp>
        <p:nvSpPr>
          <p:cNvPr id="7" name="Prostokąt 6"/>
          <p:cNvSpPr/>
          <p:nvPr userDrawn="1"/>
        </p:nvSpPr>
        <p:spPr>
          <a:xfrm>
            <a:off x="0" y="0"/>
            <a:ext cx="971600" cy="5143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1066F39-B1CB-3B42-A1F0-4A6D0E662265}" type="slidenum">
              <a:rPr lang="pl-PL" sz="1800" b="1" smtClean="0">
                <a:latin typeface="Myriad Pro" charset="0"/>
                <a:ea typeface="Myriad Pro" charset="0"/>
                <a:cs typeface="Myriad Pro" charset="0"/>
              </a:rPr>
              <a:pPr marL="0" marR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pl-PL" sz="1800" b="0" dirty="0"/>
          </a:p>
        </p:txBody>
      </p:sp>
      <p:sp>
        <p:nvSpPr>
          <p:cNvPr id="8" name="Prostokąt 7"/>
          <p:cNvSpPr/>
          <p:nvPr userDrawn="1"/>
        </p:nvSpPr>
        <p:spPr>
          <a:xfrm>
            <a:off x="-108520" y="1369100"/>
            <a:ext cx="1172116" cy="3385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pl-PL" sz="800" b="0" dirty="0" err="1" smtClean="0"/>
              <a:t>www.ue.wroc.pl</a:t>
            </a:r>
            <a:endParaRPr lang="pl-PL" sz="800" b="0" dirty="0" smtClean="0"/>
          </a:p>
          <a:p>
            <a:endParaRPr lang="pl-PL" sz="800" b="0" dirty="0" smtClean="0"/>
          </a:p>
        </p:txBody>
      </p:sp>
      <p:sp>
        <p:nvSpPr>
          <p:cNvPr id="9" name="Prostokąt 8"/>
          <p:cNvSpPr/>
          <p:nvPr userDrawn="1"/>
        </p:nvSpPr>
        <p:spPr>
          <a:xfrm>
            <a:off x="236762" y="4515966"/>
            <a:ext cx="466794" cy="369332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fld id="{81066F39-B1CB-3B42-A1F0-4A6D0E662265}" type="slidenum">
              <a:rPr lang="pl-PL" sz="1800" b="1" smtClean="0">
                <a:latin typeface="Myriad Pro" charset="0"/>
                <a:ea typeface="Myriad Pro" charset="0"/>
                <a:cs typeface="Myriad Pro" charset="0"/>
              </a:rPr>
              <a:pPr algn="ctr"/>
              <a:t>‹#›</a:t>
            </a:fld>
            <a:endParaRPr lang="pl-PL" dirty="0"/>
          </a:p>
        </p:txBody>
      </p:sp>
      <p:cxnSp>
        <p:nvCxnSpPr>
          <p:cNvPr id="11" name="Łącznik prosty 10"/>
          <p:cNvCxnSpPr/>
          <p:nvPr userDrawn="1"/>
        </p:nvCxnSpPr>
        <p:spPr>
          <a:xfrm>
            <a:off x="107504" y="1275606"/>
            <a:ext cx="7200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2" descr="C:\Users\w\Desktop\katalog bez nazwy\pl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2035" y="339502"/>
            <a:ext cx="487530" cy="70808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2455329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ekstu 3"/>
          <p:cNvSpPr>
            <a:spLocks noGrp="1"/>
          </p:cNvSpPr>
          <p:nvPr>
            <p:ph type="body" sz="half" idx="2" hasCustomPrompt="1"/>
          </p:nvPr>
        </p:nvSpPr>
        <p:spPr>
          <a:xfrm>
            <a:off x="4937760" y="339502"/>
            <a:ext cx="3810704" cy="4464495"/>
          </a:xfrm>
        </p:spPr>
        <p:txBody>
          <a:bodyPr anchor="t"/>
          <a:lstStyle>
            <a:lvl1pPr marL="0" indent="0" algn="l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dirty="0" smtClean="0"/>
              <a:t>Treść slajdu</a:t>
            </a:r>
          </a:p>
        </p:txBody>
      </p:sp>
      <p:sp>
        <p:nvSpPr>
          <p:cNvPr id="7" name="Prostokąt 6"/>
          <p:cNvSpPr/>
          <p:nvPr userDrawn="1"/>
        </p:nvSpPr>
        <p:spPr>
          <a:xfrm>
            <a:off x="0" y="0"/>
            <a:ext cx="971600" cy="5143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1066F39-B1CB-3B42-A1F0-4A6D0E662265}" type="slidenum">
              <a:rPr lang="pl-PL" sz="1800" b="1" smtClean="0">
                <a:latin typeface="Myriad Pro" charset="0"/>
                <a:ea typeface="Myriad Pro" charset="0"/>
                <a:cs typeface="Myriad Pro" charset="0"/>
              </a:rPr>
              <a:pPr marL="0" marR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pl-PL" sz="1800" b="0" dirty="0"/>
          </a:p>
        </p:txBody>
      </p:sp>
      <p:sp>
        <p:nvSpPr>
          <p:cNvPr id="8" name="Prostokąt 7"/>
          <p:cNvSpPr/>
          <p:nvPr userDrawn="1"/>
        </p:nvSpPr>
        <p:spPr>
          <a:xfrm>
            <a:off x="-108520" y="1369100"/>
            <a:ext cx="1172116" cy="3385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pl-PL" sz="800" b="0" dirty="0" err="1" smtClean="0"/>
              <a:t>www.ue.wroc.pl</a:t>
            </a:r>
            <a:endParaRPr lang="pl-PL" sz="800" b="0" dirty="0" smtClean="0"/>
          </a:p>
          <a:p>
            <a:endParaRPr lang="pl-PL" sz="800" b="0" dirty="0" smtClean="0"/>
          </a:p>
        </p:txBody>
      </p:sp>
      <p:sp>
        <p:nvSpPr>
          <p:cNvPr id="9" name="Prostokąt 8"/>
          <p:cNvSpPr/>
          <p:nvPr userDrawn="1"/>
        </p:nvSpPr>
        <p:spPr>
          <a:xfrm>
            <a:off x="236762" y="4515966"/>
            <a:ext cx="466794" cy="369332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fld id="{81066F39-B1CB-3B42-A1F0-4A6D0E662265}" type="slidenum">
              <a:rPr lang="pl-PL" sz="1800" b="1" smtClean="0">
                <a:latin typeface="Myriad Pro" charset="0"/>
                <a:ea typeface="Myriad Pro" charset="0"/>
                <a:cs typeface="Myriad Pro" charset="0"/>
              </a:rPr>
              <a:pPr algn="ctr"/>
              <a:t>‹#›</a:t>
            </a:fld>
            <a:endParaRPr lang="pl-PL" dirty="0"/>
          </a:p>
        </p:txBody>
      </p:sp>
      <p:cxnSp>
        <p:nvCxnSpPr>
          <p:cNvPr id="11" name="Łącznik prosty 10"/>
          <p:cNvCxnSpPr/>
          <p:nvPr userDrawn="1"/>
        </p:nvCxnSpPr>
        <p:spPr>
          <a:xfrm>
            <a:off x="107504" y="1275606"/>
            <a:ext cx="7200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2" descr="C:\Users\w\Desktop\katalog bez nazwy\pl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2035" y="339502"/>
            <a:ext cx="487530" cy="70808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0822053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/>
          <p:cNvSpPr/>
          <p:nvPr userDrawn="1"/>
        </p:nvSpPr>
        <p:spPr>
          <a:xfrm>
            <a:off x="0" y="0"/>
            <a:ext cx="971600" cy="5143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1066F39-B1CB-3B42-A1F0-4A6D0E662265}" type="slidenum">
              <a:rPr lang="pl-PL" sz="1800" b="1" smtClean="0">
                <a:latin typeface="Myriad Pro" charset="0"/>
                <a:ea typeface="Myriad Pro" charset="0"/>
                <a:cs typeface="Myriad Pro" charset="0"/>
              </a:rPr>
              <a:pPr marL="0" marR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pl-PL" sz="1800" b="0" dirty="0"/>
          </a:p>
        </p:txBody>
      </p:sp>
      <p:sp>
        <p:nvSpPr>
          <p:cNvPr id="9" name="Prostokąt 8"/>
          <p:cNvSpPr/>
          <p:nvPr userDrawn="1"/>
        </p:nvSpPr>
        <p:spPr>
          <a:xfrm>
            <a:off x="-108520" y="1369100"/>
            <a:ext cx="1172116" cy="3385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pl-PL" sz="800" b="0" dirty="0" err="1" smtClean="0"/>
              <a:t>www.ue.wroc.pl</a:t>
            </a:r>
            <a:endParaRPr lang="pl-PL" sz="800" b="0" dirty="0" smtClean="0"/>
          </a:p>
          <a:p>
            <a:endParaRPr lang="pl-PL" sz="800" b="0" dirty="0" smtClean="0"/>
          </a:p>
        </p:txBody>
      </p:sp>
      <p:sp>
        <p:nvSpPr>
          <p:cNvPr id="10" name="Prostokąt 9"/>
          <p:cNvSpPr/>
          <p:nvPr userDrawn="1"/>
        </p:nvSpPr>
        <p:spPr>
          <a:xfrm>
            <a:off x="236762" y="4515966"/>
            <a:ext cx="466794" cy="369332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fld id="{81066F39-B1CB-3B42-A1F0-4A6D0E662265}" type="slidenum">
              <a:rPr lang="pl-PL" sz="1800" b="1" smtClean="0">
                <a:latin typeface="Myriad Pro" charset="0"/>
                <a:ea typeface="Myriad Pro" charset="0"/>
                <a:cs typeface="Myriad Pro" charset="0"/>
              </a:rPr>
              <a:pPr algn="ctr"/>
              <a:t>‹#›</a:t>
            </a:fld>
            <a:endParaRPr lang="pl-PL" dirty="0"/>
          </a:p>
        </p:txBody>
      </p:sp>
      <p:cxnSp>
        <p:nvCxnSpPr>
          <p:cNvPr id="12" name="Łącznik prosty 11"/>
          <p:cNvCxnSpPr/>
          <p:nvPr userDrawn="1"/>
        </p:nvCxnSpPr>
        <p:spPr>
          <a:xfrm>
            <a:off x="107504" y="1275606"/>
            <a:ext cx="7200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Symbol zastępczy tekstu 3"/>
          <p:cNvSpPr>
            <a:spLocks noGrp="1"/>
          </p:cNvSpPr>
          <p:nvPr userDrawn="1">
            <p:ph type="body" sz="half" idx="10" hasCustomPrompt="1"/>
          </p:nvPr>
        </p:nvSpPr>
        <p:spPr>
          <a:xfrm>
            <a:off x="1319332" y="339501"/>
            <a:ext cx="3540700" cy="4464497"/>
          </a:xfrm>
        </p:spPr>
        <p:txBody>
          <a:bodyPr anchor="t"/>
          <a:lstStyle>
            <a:lvl1pPr marL="0" indent="0" algn="l">
              <a:buNone/>
              <a:defRPr sz="1400" b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dirty="0" smtClean="0"/>
              <a:t>Treść slajdu</a:t>
            </a:r>
          </a:p>
        </p:txBody>
      </p:sp>
      <p:sp>
        <p:nvSpPr>
          <p:cNvPr id="19" name="Symbol zastępczy tekstu 3"/>
          <p:cNvSpPr>
            <a:spLocks noGrp="1"/>
          </p:cNvSpPr>
          <p:nvPr>
            <p:ph type="body" sz="half" idx="11" hasCustomPrompt="1"/>
          </p:nvPr>
        </p:nvSpPr>
        <p:spPr>
          <a:xfrm>
            <a:off x="5220072" y="339502"/>
            <a:ext cx="3540700" cy="4464497"/>
          </a:xfrm>
        </p:spPr>
        <p:txBody>
          <a:bodyPr anchor="t"/>
          <a:lstStyle>
            <a:lvl1pPr marL="0" indent="0" algn="l">
              <a:buNone/>
              <a:defRPr sz="1400" b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dirty="0" smtClean="0"/>
              <a:t>Treść slajdu</a:t>
            </a:r>
          </a:p>
        </p:txBody>
      </p:sp>
      <p:pic>
        <p:nvPicPr>
          <p:cNvPr id="13" name="Picture 2" descr="C:\Users\w\Desktop\katalog bez nazwy\pl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2035" y="339502"/>
            <a:ext cx="487530" cy="70808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6984029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>
          <a:xfrm>
            <a:off x="1331640" y="339502"/>
            <a:ext cx="7416824" cy="857250"/>
          </a:xfrm>
        </p:spPr>
        <p:txBody>
          <a:bodyPr anchor="t"/>
          <a:lstStyle>
            <a:lvl1pPr algn="l">
              <a:defRPr b="1"/>
            </a:lvl1pPr>
          </a:lstStyle>
          <a:p>
            <a:r>
              <a:rPr lang="pl-PL" dirty="0" smtClean="0"/>
              <a:t>Tytuł slajdu</a:t>
            </a:r>
            <a:endParaRPr lang="pl-PL" dirty="0"/>
          </a:p>
        </p:txBody>
      </p:sp>
      <p:sp>
        <p:nvSpPr>
          <p:cNvPr id="10" name="Prostokąt 9"/>
          <p:cNvSpPr/>
          <p:nvPr userDrawn="1"/>
        </p:nvSpPr>
        <p:spPr>
          <a:xfrm>
            <a:off x="0" y="0"/>
            <a:ext cx="971600" cy="5143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1066F39-B1CB-3B42-A1F0-4A6D0E662265}" type="slidenum">
              <a:rPr lang="pl-PL" sz="1800" b="1" smtClean="0">
                <a:latin typeface="Myriad Pro" charset="0"/>
                <a:ea typeface="Myriad Pro" charset="0"/>
                <a:cs typeface="Myriad Pro" charset="0"/>
              </a:rPr>
              <a:pPr marL="0" marR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pl-PL" sz="1800" b="0" dirty="0"/>
          </a:p>
        </p:txBody>
      </p:sp>
      <p:sp>
        <p:nvSpPr>
          <p:cNvPr id="11" name="Prostokąt 10"/>
          <p:cNvSpPr/>
          <p:nvPr userDrawn="1"/>
        </p:nvSpPr>
        <p:spPr>
          <a:xfrm>
            <a:off x="-108520" y="1369100"/>
            <a:ext cx="1172116" cy="3385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pl-PL" sz="800" b="0" dirty="0" err="1" smtClean="0"/>
              <a:t>www.ue.wroc.pl</a:t>
            </a:r>
            <a:endParaRPr lang="pl-PL" sz="800" b="0" dirty="0" smtClean="0"/>
          </a:p>
          <a:p>
            <a:endParaRPr lang="pl-PL" sz="800" b="0" dirty="0" smtClean="0"/>
          </a:p>
        </p:txBody>
      </p:sp>
      <p:sp>
        <p:nvSpPr>
          <p:cNvPr id="12" name="Prostokąt 11"/>
          <p:cNvSpPr/>
          <p:nvPr userDrawn="1"/>
        </p:nvSpPr>
        <p:spPr>
          <a:xfrm>
            <a:off x="236762" y="4515966"/>
            <a:ext cx="466794" cy="369332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fld id="{81066F39-B1CB-3B42-A1F0-4A6D0E662265}" type="slidenum">
              <a:rPr lang="pl-PL" sz="1800" b="1" smtClean="0">
                <a:latin typeface="Myriad Pro" charset="0"/>
                <a:ea typeface="Myriad Pro" charset="0"/>
                <a:cs typeface="Myriad Pro" charset="0"/>
              </a:rPr>
              <a:pPr algn="ctr"/>
              <a:t>‹#›</a:t>
            </a:fld>
            <a:endParaRPr lang="pl-PL" dirty="0"/>
          </a:p>
        </p:txBody>
      </p:sp>
      <p:cxnSp>
        <p:nvCxnSpPr>
          <p:cNvPr id="14" name="Łącznik prosty 13"/>
          <p:cNvCxnSpPr/>
          <p:nvPr userDrawn="1"/>
        </p:nvCxnSpPr>
        <p:spPr>
          <a:xfrm>
            <a:off x="107504" y="1275606"/>
            <a:ext cx="7200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Symbol zastępczy tekstu 3"/>
          <p:cNvSpPr>
            <a:spLocks noGrp="1"/>
          </p:cNvSpPr>
          <p:nvPr userDrawn="1">
            <p:ph type="body" sz="half" idx="10" hasCustomPrompt="1"/>
          </p:nvPr>
        </p:nvSpPr>
        <p:spPr>
          <a:xfrm>
            <a:off x="1319332" y="1419622"/>
            <a:ext cx="3540700" cy="3384376"/>
          </a:xfrm>
        </p:spPr>
        <p:txBody>
          <a:bodyPr anchor="t"/>
          <a:lstStyle>
            <a:lvl1pPr marL="0" indent="0" algn="l">
              <a:buNone/>
              <a:defRPr sz="1400" b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dirty="0" smtClean="0"/>
              <a:t>Treść slajdu</a:t>
            </a:r>
          </a:p>
        </p:txBody>
      </p:sp>
      <p:sp>
        <p:nvSpPr>
          <p:cNvPr id="19" name="Symbol zastępczy tekstu 3"/>
          <p:cNvSpPr>
            <a:spLocks noGrp="1"/>
          </p:cNvSpPr>
          <p:nvPr userDrawn="1">
            <p:ph type="body" sz="half" idx="11" hasCustomPrompt="1"/>
          </p:nvPr>
        </p:nvSpPr>
        <p:spPr>
          <a:xfrm>
            <a:off x="5220072" y="1419623"/>
            <a:ext cx="3540700" cy="3384376"/>
          </a:xfrm>
        </p:spPr>
        <p:txBody>
          <a:bodyPr anchor="t"/>
          <a:lstStyle>
            <a:lvl1pPr marL="0" indent="0" algn="l">
              <a:buNone/>
              <a:defRPr sz="1400" b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dirty="0" smtClean="0"/>
              <a:t>Treść slajdu</a:t>
            </a:r>
          </a:p>
        </p:txBody>
      </p:sp>
      <p:pic>
        <p:nvPicPr>
          <p:cNvPr id="15" name="Picture 2" descr="C:\Users\w\Desktop\katalog bez nazwy\pl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2035" y="339502"/>
            <a:ext cx="487530" cy="70808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7001469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9"/>
          <p:cNvSpPr/>
          <p:nvPr userDrawn="1"/>
        </p:nvSpPr>
        <p:spPr>
          <a:xfrm>
            <a:off x="0" y="0"/>
            <a:ext cx="971600" cy="5143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1066F39-B1CB-3B42-A1F0-4A6D0E662265}" type="slidenum">
              <a:rPr lang="pl-PL" sz="1800" b="1" smtClean="0">
                <a:latin typeface="Myriad Pro" charset="0"/>
                <a:ea typeface="Myriad Pro" charset="0"/>
                <a:cs typeface="Myriad Pro" charset="0"/>
              </a:rPr>
              <a:pPr marL="0" marR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pl-PL" sz="1800" b="0" dirty="0"/>
          </a:p>
        </p:txBody>
      </p:sp>
      <p:sp>
        <p:nvSpPr>
          <p:cNvPr id="11" name="Prostokąt 10"/>
          <p:cNvSpPr/>
          <p:nvPr userDrawn="1"/>
        </p:nvSpPr>
        <p:spPr>
          <a:xfrm>
            <a:off x="-108520" y="1369100"/>
            <a:ext cx="1172116" cy="3385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pl-PL" sz="800" b="0" dirty="0" err="1" smtClean="0"/>
              <a:t>www.ue.wroc.pl</a:t>
            </a:r>
            <a:endParaRPr lang="pl-PL" sz="800" b="0" dirty="0" smtClean="0"/>
          </a:p>
          <a:p>
            <a:endParaRPr lang="pl-PL" sz="800" b="0" dirty="0" smtClean="0"/>
          </a:p>
        </p:txBody>
      </p:sp>
      <p:sp>
        <p:nvSpPr>
          <p:cNvPr id="12" name="Prostokąt 11"/>
          <p:cNvSpPr/>
          <p:nvPr userDrawn="1"/>
        </p:nvSpPr>
        <p:spPr>
          <a:xfrm>
            <a:off x="236762" y="4515966"/>
            <a:ext cx="466794" cy="369332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fld id="{81066F39-B1CB-3B42-A1F0-4A6D0E662265}" type="slidenum">
              <a:rPr lang="pl-PL" sz="1800" b="1" smtClean="0">
                <a:latin typeface="Myriad Pro" charset="0"/>
                <a:ea typeface="Myriad Pro" charset="0"/>
                <a:cs typeface="Myriad Pro" charset="0"/>
              </a:rPr>
              <a:pPr algn="ctr"/>
              <a:t>‹#›</a:t>
            </a:fld>
            <a:endParaRPr lang="pl-PL" dirty="0"/>
          </a:p>
        </p:txBody>
      </p:sp>
      <p:cxnSp>
        <p:nvCxnSpPr>
          <p:cNvPr id="14" name="Łącznik prosty 13"/>
          <p:cNvCxnSpPr/>
          <p:nvPr userDrawn="1"/>
        </p:nvCxnSpPr>
        <p:spPr>
          <a:xfrm>
            <a:off x="107504" y="1275606"/>
            <a:ext cx="7200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Symbol zastępczy tekstu 3"/>
          <p:cNvSpPr>
            <a:spLocks noGrp="1"/>
          </p:cNvSpPr>
          <p:nvPr userDrawn="1">
            <p:ph type="body" sz="half" idx="10" hasCustomPrompt="1"/>
          </p:nvPr>
        </p:nvSpPr>
        <p:spPr>
          <a:xfrm>
            <a:off x="1319332" y="339502"/>
            <a:ext cx="3540700" cy="4464496"/>
          </a:xfrm>
        </p:spPr>
        <p:txBody>
          <a:bodyPr anchor="t"/>
          <a:lstStyle>
            <a:lvl1pPr marL="0" indent="0" algn="l">
              <a:buNone/>
              <a:defRPr sz="1400" b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dirty="0" smtClean="0"/>
              <a:t>Treść slajdu</a:t>
            </a:r>
          </a:p>
        </p:txBody>
      </p:sp>
      <p:sp>
        <p:nvSpPr>
          <p:cNvPr id="19" name="Symbol zastępczy tekstu 3"/>
          <p:cNvSpPr>
            <a:spLocks noGrp="1"/>
          </p:cNvSpPr>
          <p:nvPr userDrawn="1">
            <p:ph type="body" sz="half" idx="11" hasCustomPrompt="1"/>
          </p:nvPr>
        </p:nvSpPr>
        <p:spPr>
          <a:xfrm>
            <a:off x="5220072" y="339503"/>
            <a:ext cx="3540700" cy="4464496"/>
          </a:xfrm>
        </p:spPr>
        <p:txBody>
          <a:bodyPr anchor="t"/>
          <a:lstStyle>
            <a:lvl1pPr marL="0" indent="0" algn="l">
              <a:buNone/>
              <a:defRPr sz="1400" b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dirty="0" smtClean="0"/>
              <a:t>Treść slajdu</a:t>
            </a:r>
          </a:p>
        </p:txBody>
      </p:sp>
      <p:pic>
        <p:nvPicPr>
          <p:cNvPr id="9" name="Picture 2" descr="C:\Users\w\Desktop\katalog bez nazwy\pl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2035" y="339502"/>
            <a:ext cx="487530" cy="70808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3324971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4" cstate="print">
            <a:alphaModFix amt="20000"/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611560" y="205979"/>
            <a:ext cx="792088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dirty="0" smtClean="0"/>
              <a:t>Imię, nazwisko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11560" y="1200151"/>
            <a:ext cx="7920880" cy="33944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pl-PL" dirty="0" smtClean="0"/>
              <a:t>Tytuł prezentacji</a:t>
            </a:r>
          </a:p>
        </p:txBody>
      </p:sp>
    </p:spTree>
    <p:extLst>
      <p:ext uri="{BB962C8B-B14F-4D97-AF65-F5344CB8AC3E}">
        <p14:creationId xmlns:p14="http://schemas.microsoft.com/office/powerpoint/2010/main" val="1039368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60" r:id="rId2"/>
    <p:sldLayoutId id="2147483674" r:id="rId3"/>
    <p:sldLayoutId id="2147483678" r:id="rId4"/>
    <p:sldLayoutId id="2147483667" r:id="rId5"/>
    <p:sldLayoutId id="2147483671" r:id="rId6"/>
    <p:sldLayoutId id="2147483679" r:id="rId7"/>
    <p:sldLayoutId id="2147483661" r:id="rId8"/>
    <p:sldLayoutId id="2147483683" r:id="rId9"/>
    <p:sldLayoutId id="2147483681" r:id="rId10"/>
    <p:sldLayoutId id="2147483680" r:id="rId11"/>
    <p:sldLayoutId id="2147483682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1500" b="0" kern="1200">
          <a:solidFill>
            <a:schemeClr val="tx1">
              <a:lumMod val="85000"/>
              <a:lumOff val="15000"/>
            </a:schemeClr>
          </a:solidFill>
          <a:latin typeface="Myriad Pro" pitchFamily="34" charset="0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spcBef>
          <a:spcPct val="20000"/>
        </a:spcBef>
        <a:buFont typeface="Arial" panose="020B0604020202020204" pitchFamily="34" charset="0"/>
        <a:buNone/>
        <a:defRPr sz="3000" b="1" kern="1200">
          <a:solidFill>
            <a:schemeClr val="tx1">
              <a:lumMod val="85000"/>
              <a:lumOff val="15000"/>
            </a:schemeClr>
          </a:solidFill>
          <a:latin typeface="Myriad Pro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Myriad Pro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Myriad Pro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Myriad Pro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Myriad Pro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zit.ue.wroc.pl/wydzial/3415/mapa_kampusu.html" TargetMode="External"/><Relationship Id="rId2" Type="http://schemas.openxmlformats.org/officeDocument/2006/relationships/hyperlink" Target="mailto:robert.kurek@ue.wroc.p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5400" b="1" dirty="0" smtClean="0">
                <a:solidFill>
                  <a:srgbClr val="FF0000"/>
                </a:solidFill>
              </a:rPr>
              <a:t/>
            </a:r>
            <a:br>
              <a:rPr lang="pl-PL" sz="5400" b="1" dirty="0" smtClean="0">
                <a:solidFill>
                  <a:srgbClr val="FF0000"/>
                </a:solidFill>
              </a:rPr>
            </a:br>
            <a:r>
              <a:rPr lang="pl-PL" sz="5400" b="1" dirty="0" smtClean="0">
                <a:solidFill>
                  <a:srgbClr val="FF0000"/>
                </a:solidFill>
              </a:rPr>
              <a:t>Spotkanie organizacyjne </a:t>
            </a:r>
            <a:br>
              <a:rPr lang="pl-PL" sz="5400" b="1" dirty="0" smtClean="0">
                <a:solidFill>
                  <a:srgbClr val="FF0000"/>
                </a:solidFill>
              </a:rPr>
            </a:br>
            <a:r>
              <a:rPr lang="pl-PL" sz="5400" b="1" dirty="0" smtClean="0">
                <a:solidFill>
                  <a:srgbClr val="002060"/>
                </a:solidFill>
              </a:rPr>
              <a:t>I </a:t>
            </a:r>
            <a:r>
              <a:rPr lang="pl-PL" sz="5400" b="1" smtClean="0">
                <a:solidFill>
                  <a:srgbClr val="002060"/>
                </a:solidFill>
              </a:rPr>
              <a:t>rok II </a:t>
            </a:r>
            <a:r>
              <a:rPr lang="pl-PL" sz="5400" b="1" dirty="0" smtClean="0">
                <a:solidFill>
                  <a:srgbClr val="002060"/>
                </a:solidFill>
              </a:rPr>
              <a:t>stopień SS</a:t>
            </a:r>
            <a:r>
              <a:rPr lang="pl-PL" sz="5400" b="1" dirty="0" smtClean="0">
                <a:solidFill>
                  <a:srgbClr val="FF0000"/>
                </a:solidFill>
              </a:rPr>
              <a:t/>
            </a:r>
            <a:br>
              <a:rPr lang="pl-PL" sz="5400" b="1" dirty="0" smtClean="0">
                <a:solidFill>
                  <a:srgbClr val="FF0000"/>
                </a:solidFill>
              </a:rPr>
            </a:br>
            <a:r>
              <a:rPr lang="pl-PL" sz="5400" b="1" dirty="0">
                <a:solidFill>
                  <a:srgbClr val="7030A0"/>
                </a:solidFill>
              </a:rPr>
              <a:t>Vademecum studenta</a:t>
            </a:r>
            <a:r>
              <a:rPr lang="pl-PL" sz="5400" b="1" dirty="0" smtClean="0">
                <a:solidFill>
                  <a:srgbClr val="FF0000"/>
                </a:solidFill>
              </a:rPr>
              <a:t/>
            </a:r>
            <a:br>
              <a:rPr lang="pl-PL" sz="5400" b="1" dirty="0" smtClean="0">
                <a:solidFill>
                  <a:srgbClr val="FF0000"/>
                </a:solidFill>
              </a:rPr>
            </a:br>
            <a:r>
              <a:rPr lang="pl-PL" sz="5400" b="1" dirty="0" smtClean="0">
                <a:solidFill>
                  <a:srgbClr val="FF0000"/>
                </a:solidFill>
              </a:rPr>
              <a:t> 04.10.2019 r. </a:t>
            </a:r>
            <a:r>
              <a:rPr lang="pl-PL" sz="4000" b="1" dirty="0" smtClean="0">
                <a:solidFill>
                  <a:srgbClr val="FF0000"/>
                </a:solidFill>
              </a:rPr>
              <a:t/>
            </a:r>
            <a:br>
              <a:rPr lang="pl-PL" sz="4000" b="1" dirty="0" smtClean="0">
                <a:solidFill>
                  <a:srgbClr val="FF0000"/>
                </a:solidFill>
              </a:rPr>
            </a:br>
            <a:r>
              <a:rPr lang="pl-PL" sz="4000" b="1" dirty="0" smtClean="0">
                <a:solidFill>
                  <a:srgbClr val="FF0000"/>
                </a:solidFill>
              </a:rPr>
              <a:t/>
            </a:r>
            <a:br>
              <a:rPr lang="pl-PL" sz="4000" b="1" dirty="0" smtClean="0">
                <a:solidFill>
                  <a:srgbClr val="FF0000"/>
                </a:solidFill>
              </a:rPr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dirty="0"/>
              <a:t/>
            </a:r>
            <a:br>
              <a:rPr lang="pl-PL" dirty="0"/>
            </a:br>
            <a:r>
              <a:rPr lang="pl-PL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639968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43608" y="123478"/>
            <a:ext cx="8100392" cy="5040560"/>
          </a:xfrm>
        </p:spPr>
        <p:txBody>
          <a:bodyPr>
            <a:normAutofit lnSpcReduction="10000"/>
          </a:bodyPr>
          <a:lstStyle/>
          <a:p>
            <a:pPr>
              <a:spcBef>
                <a:spcPts val="0"/>
              </a:spcBef>
            </a:pPr>
            <a:r>
              <a:rPr lang="pl-PL" sz="4400" dirty="0" smtClean="0">
                <a:solidFill>
                  <a:srgbClr val="FF0000"/>
                </a:solidFill>
              </a:rPr>
              <a:t>Prodziekan Filii</a:t>
            </a:r>
          </a:p>
          <a:p>
            <a:pPr>
              <a:spcBef>
                <a:spcPts val="0"/>
              </a:spcBef>
            </a:pPr>
            <a:r>
              <a:rPr lang="pl-PL" sz="2400" dirty="0" smtClean="0">
                <a:solidFill>
                  <a:srgbClr val="FF0000"/>
                </a:solidFill>
              </a:rPr>
              <a:t>dr </a:t>
            </a:r>
            <a:r>
              <a:rPr lang="pl-PL" sz="2400" dirty="0">
                <a:solidFill>
                  <a:srgbClr val="FF0000"/>
                </a:solidFill>
              </a:rPr>
              <a:t>hab. Robert Kurek, prof. </a:t>
            </a:r>
            <a:r>
              <a:rPr lang="pl-PL" sz="2400" dirty="0" smtClean="0">
                <a:solidFill>
                  <a:srgbClr val="FF0000"/>
                </a:solidFill>
              </a:rPr>
              <a:t>UE</a:t>
            </a:r>
          </a:p>
          <a:p>
            <a:pPr algn="just">
              <a:spcBef>
                <a:spcPts val="0"/>
              </a:spcBef>
            </a:pPr>
            <a:endParaRPr lang="pl-PL" sz="2400" dirty="0" smtClean="0">
              <a:solidFill>
                <a:srgbClr val="00B050"/>
              </a:solidFill>
            </a:endParaRPr>
          </a:p>
          <a:p>
            <a:pPr algn="just">
              <a:spcBef>
                <a:spcPts val="0"/>
              </a:spcBef>
            </a:pPr>
            <a:r>
              <a:rPr lang="pl-PL" sz="2400" dirty="0" smtClean="0">
                <a:solidFill>
                  <a:srgbClr val="00B050"/>
                </a:solidFill>
              </a:rPr>
              <a:t>B</a:t>
            </a:r>
            <a:r>
              <a:rPr lang="pt-BR" sz="2400" dirty="0" smtClean="0">
                <a:solidFill>
                  <a:srgbClr val="00B050"/>
                </a:solidFill>
              </a:rPr>
              <a:t>ud</a:t>
            </a:r>
            <a:r>
              <a:rPr lang="pt-BR" sz="2400" dirty="0">
                <a:solidFill>
                  <a:srgbClr val="00B050"/>
                </a:solidFill>
              </a:rPr>
              <a:t>. A, </a:t>
            </a:r>
            <a:r>
              <a:rPr lang="pt-BR" sz="2400" dirty="0"/>
              <a:t>pok. 57</a:t>
            </a:r>
            <a:r>
              <a:rPr lang="pl-PL" sz="2400" dirty="0"/>
              <a:t> </a:t>
            </a:r>
            <a:r>
              <a:rPr lang="pl-PL" sz="2400" dirty="0" smtClean="0"/>
              <a:t>(pokój Prodziekana) / </a:t>
            </a:r>
            <a:r>
              <a:rPr lang="pl-PL" sz="2400" dirty="0">
                <a:solidFill>
                  <a:srgbClr val="7030A0"/>
                </a:solidFill>
              </a:rPr>
              <a:t>pok.</a:t>
            </a:r>
            <a:r>
              <a:rPr lang="pl-PL" sz="2400" dirty="0" smtClean="0"/>
              <a:t> </a:t>
            </a:r>
            <a:r>
              <a:rPr lang="pl-PL" sz="2400" dirty="0" smtClean="0">
                <a:solidFill>
                  <a:srgbClr val="7030A0"/>
                </a:solidFill>
              </a:rPr>
              <a:t>83</a:t>
            </a:r>
            <a:endParaRPr lang="pl-PL" sz="2400" dirty="0">
              <a:solidFill>
                <a:srgbClr val="7030A0"/>
              </a:solidFill>
            </a:endParaRPr>
          </a:p>
          <a:p>
            <a:pPr algn="just"/>
            <a:r>
              <a:rPr lang="pl-PL" sz="2400" dirty="0" smtClean="0">
                <a:solidFill>
                  <a:srgbClr val="00B050"/>
                </a:solidFill>
              </a:rPr>
              <a:t>Tel.: </a:t>
            </a:r>
            <a:r>
              <a:rPr lang="pl-PL" sz="2400" dirty="0"/>
              <a:t>75 75 38 </a:t>
            </a:r>
            <a:r>
              <a:rPr lang="pl-PL" sz="2400" dirty="0" smtClean="0"/>
              <a:t>327 </a:t>
            </a:r>
            <a:r>
              <a:rPr lang="pl-PL" b="0" dirty="0" smtClean="0">
                <a:solidFill>
                  <a:srgbClr val="7030A0"/>
                </a:solidFill>
              </a:rPr>
              <a:t>/ </a:t>
            </a:r>
            <a:r>
              <a:rPr lang="pl-PL" sz="2400" dirty="0" smtClean="0">
                <a:solidFill>
                  <a:srgbClr val="7030A0"/>
                </a:solidFill>
              </a:rPr>
              <a:t>75 75 38 384</a:t>
            </a:r>
          </a:p>
          <a:p>
            <a:pPr algn="just"/>
            <a:r>
              <a:rPr lang="pl-PL" sz="2400" dirty="0" smtClean="0">
                <a:solidFill>
                  <a:srgbClr val="00B050"/>
                </a:solidFill>
              </a:rPr>
              <a:t>Mail: </a:t>
            </a:r>
            <a:r>
              <a:rPr lang="pl-PL" sz="2400" dirty="0" smtClean="0">
                <a:solidFill>
                  <a:srgbClr val="00B050"/>
                </a:solidFill>
                <a:hlinkClick r:id="rId2"/>
              </a:rPr>
              <a:t>robert.kurek@ue.wroc.pl</a:t>
            </a:r>
            <a:endParaRPr lang="pl-PL" sz="2400" dirty="0" smtClean="0">
              <a:solidFill>
                <a:srgbClr val="00B050"/>
              </a:solidFill>
            </a:endParaRPr>
          </a:p>
          <a:p>
            <a:pPr algn="just">
              <a:spcBef>
                <a:spcPts val="0"/>
              </a:spcBef>
            </a:pPr>
            <a:endParaRPr lang="pl-PL" sz="2400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just">
              <a:spcBef>
                <a:spcPts val="0"/>
              </a:spcBef>
            </a:pPr>
            <a:r>
              <a:rPr lang="pl-PL" sz="2400" u="sng" dirty="0" smtClean="0">
                <a:solidFill>
                  <a:schemeClr val="tx2">
                    <a:lumMod val="75000"/>
                  </a:schemeClr>
                </a:solidFill>
              </a:rPr>
              <a:t>Dyżur prodziekański:</a:t>
            </a:r>
          </a:p>
          <a:p>
            <a:pPr algn="just">
              <a:spcBef>
                <a:spcPts val="0"/>
              </a:spcBef>
            </a:pPr>
            <a:r>
              <a:rPr lang="pl-PL" sz="2400" i="1" dirty="0" smtClean="0">
                <a:solidFill>
                  <a:srgbClr val="FF0000"/>
                </a:solidFill>
              </a:rPr>
              <a:t>Wtorki: 9.00-10.00 (pok. 57)</a:t>
            </a:r>
          </a:p>
          <a:p>
            <a:pPr algn="just">
              <a:spcBef>
                <a:spcPts val="0"/>
              </a:spcBef>
            </a:pPr>
            <a:r>
              <a:rPr lang="pl-PL" sz="2400" dirty="0" smtClean="0">
                <a:solidFill>
                  <a:srgbClr val="FF0000"/>
                </a:solidFill>
              </a:rPr>
              <a:t>Soboty </a:t>
            </a:r>
            <a:r>
              <a:rPr lang="pl-PL" sz="2400" dirty="0">
                <a:solidFill>
                  <a:srgbClr val="FF0000"/>
                </a:solidFill>
              </a:rPr>
              <a:t>(w terminach zjazdów) </a:t>
            </a:r>
            <a:r>
              <a:rPr lang="pl-PL" sz="2400" dirty="0" smtClean="0">
                <a:solidFill>
                  <a:srgbClr val="FF0000"/>
                </a:solidFill>
              </a:rPr>
              <a:t>9:30-10:30 </a:t>
            </a:r>
            <a:r>
              <a:rPr lang="pl-PL" sz="2400" i="1" dirty="0">
                <a:solidFill>
                  <a:srgbClr val="FF0000"/>
                </a:solidFill>
              </a:rPr>
              <a:t>(pok. 57)</a:t>
            </a:r>
          </a:p>
          <a:p>
            <a:pPr algn="just">
              <a:spcBef>
                <a:spcPts val="0"/>
              </a:spcBef>
            </a:pPr>
            <a:endParaRPr lang="pl-PL" sz="800" dirty="0">
              <a:solidFill>
                <a:srgbClr val="FF0000"/>
              </a:solidFill>
            </a:endParaRPr>
          </a:p>
          <a:p>
            <a:pPr algn="just"/>
            <a:r>
              <a:rPr lang="pl-PL" i="1" dirty="0"/>
              <a:t>Strona Uczelni (mapa Kampusu)</a:t>
            </a:r>
            <a:endParaRPr lang="pl-PL" dirty="0"/>
          </a:p>
          <a:p>
            <a:pPr algn="just"/>
            <a:r>
              <a:rPr lang="pl-PL" sz="1800" dirty="0">
                <a:hlinkClick r:id="rId3"/>
              </a:rPr>
              <a:t>http://</a:t>
            </a:r>
            <a:r>
              <a:rPr lang="pl-PL" sz="1800" dirty="0" smtClean="0">
                <a:hlinkClick r:id="rId3"/>
              </a:rPr>
              <a:t>www.ezit.ue.wroc.pl/wydzial/3415/mapa_kampusu.html</a:t>
            </a:r>
            <a:endParaRPr lang="pl-PL" sz="1800" dirty="0" smtClean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57000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331640" y="0"/>
            <a:ext cx="7416824" cy="411510"/>
          </a:xfrm>
        </p:spPr>
        <p:txBody>
          <a:bodyPr/>
          <a:lstStyle/>
          <a:p>
            <a:r>
              <a:rPr lang="pl-PL" b="1" dirty="0" smtClean="0">
                <a:solidFill>
                  <a:srgbClr val="7030A0"/>
                </a:solidFill>
              </a:rPr>
              <a:t>PODSTAWOWE INFORMACJE WYNIKAJĄCE Z REGULAMINU STUDIÓW</a:t>
            </a:r>
            <a:endParaRPr lang="pl-PL" b="1" dirty="0">
              <a:solidFill>
                <a:srgbClr val="7030A0"/>
              </a:solidFill>
            </a:endParaRPr>
          </a:p>
        </p:txBody>
      </p:sp>
      <p:sp>
        <p:nvSpPr>
          <p:cNvPr id="8" name="Symbol zastępczy zawartości 2"/>
          <p:cNvSpPr txBox="1">
            <a:spLocks/>
          </p:cNvSpPr>
          <p:nvPr/>
        </p:nvSpPr>
        <p:spPr bwMode="auto">
          <a:xfrm>
            <a:off x="1043608" y="414858"/>
            <a:ext cx="8100392" cy="47286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just"/>
            <a:r>
              <a:rPr lang="pl-PL" sz="2000" dirty="0">
                <a:solidFill>
                  <a:srgbClr val="00B050"/>
                </a:solidFill>
              </a:rPr>
              <a:t>Na stronie UE w Jeleniej Górze znajdą Państwo „kafelek” nazwany „Podania formularze i terminy</a:t>
            </a:r>
            <a:r>
              <a:rPr lang="pl-PL" sz="2000" dirty="0" smtClean="0">
                <a:solidFill>
                  <a:srgbClr val="00B050"/>
                </a:solidFill>
              </a:rPr>
              <a:t>”.</a:t>
            </a:r>
          </a:p>
          <a:p>
            <a:pPr algn="just"/>
            <a:endParaRPr lang="pl-PL" sz="2000" dirty="0">
              <a:solidFill>
                <a:srgbClr val="00B050"/>
              </a:solidFill>
            </a:endParaRPr>
          </a:p>
          <a:p>
            <a:pPr algn="just"/>
            <a:endParaRPr lang="pl-PL" sz="2000" dirty="0" smtClean="0">
              <a:solidFill>
                <a:srgbClr val="00B050"/>
              </a:solidFill>
            </a:endParaRPr>
          </a:p>
          <a:p>
            <a:pPr algn="just"/>
            <a:endParaRPr lang="pl-PL" sz="2000" dirty="0">
              <a:solidFill>
                <a:srgbClr val="00B050"/>
              </a:solidFill>
            </a:endParaRPr>
          </a:p>
          <a:p>
            <a:pPr algn="just"/>
            <a:endParaRPr lang="pl-PL" sz="2000" dirty="0" smtClean="0">
              <a:solidFill>
                <a:srgbClr val="00B050"/>
              </a:solidFill>
            </a:endParaRPr>
          </a:p>
          <a:p>
            <a:pPr algn="just"/>
            <a:endParaRPr lang="pl-PL" sz="2000" dirty="0">
              <a:solidFill>
                <a:srgbClr val="00B050"/>
              </a:solidFill>
            </a:endParaRPr>
          </a:p>
          <a:p>
            <a:pPr algn="just"/>
            <a:endParaRPr lang="pl-PL" sz="2000" dirty="0" smtClean="0">
              <a:solidFill>
                <a:srgbClr val="00B050"/>
              </a:solidFill>
            </a:endParaRPr>
          </a:p>
          <a:p>
            <a:pPr marL="0" indent="0" algn="just">
              <a:buNone/>
            </a:pPr>
            <a:r>
              <a:rPr lang="pl-PL" sz="2000" dirty="0" smtClean="0">
                <a:solidFill>
                  <a:srgbClr val="00B050"/>
                </a:solidFill>
              </a:rPr>
              <a:t>A pod będzie się skrywał plik z zawartością, która Państwa interesuje.</a:t>
            </a:r>
          </a:p>
          <a:p>
            <a:pPr algn="just"/>
            <a:r>
              <a:rPr lang="pl-PL" b="1" u="sng" dirty="0" smtClean="0">
                <a:solidFill>
                  <a:srgbClr val="0070C0"/>
                </a:solidFill>
              </a:rPr>
              <a:t>VADEMECUM </a:t>
            </a:r>
            <a:r>
              <a:rPr lang="pl-PL" b="1" u="sng" dirty="0">
                <a:solidFill>
                  <a:srgbClr val="0070C0"/>
                </a:solidFill>
              </a:rPr>
              <a:t>STUDENTA - ZESTAWIENIE TERMINÓW I PROCEDUR </a:t>
            </a:r>
            <a:r>
              <a:rPr lang="pl-PL" b="1" u="sng" dirty="0" smtClean="0">
                <a:solidFill>
                  <a:srgbClr val="0070C0"/>
                </a:solidFill>
              </a:rPr>
              <a:t>2019.2020</a:t>
            </a:r>
            <a:endParaRPr lang="pl-PL" sz="2000" b="1" dirty="0">
              <a:solidFill>
                <a:srgbClr val="0070C0"/>
              </a:solidFill>
            </a:endParaRPr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3848" y="1203598"/>
            <a:ext cx="5760640" cy="2088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5843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/>
          <p:cNvSpPr>
            <a:spLocks noGrp="1"/>
          </p:cNvSpPr>
          <p:nvPr>
            <p:ph type="body" sz="half" idx="13"/>
          </p:nvPr>
        </p:nvSpPr>
        <p:spPr>
          <a:xfrm>
            <a:off x="1043608" y="51470"/>
            <a:ext cx="7920880" cy="5092030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pl-PL" b="1" i="1" dirty="0" smtClean="0">
                <a:solidFill>
                  <a:srgbClr val="FF0000"/>
                </a:solidFill>
              </a:rPr>
              <a:t>Zasady korespondencji mailowej</a:t>
            </a:r>
          </a:p>
          <a:p>
            <a:r>
              <a:rPr lang="pl-PL" dirty="0"/>
              <a:t>Szanowni Państwo</a:t>
            </a:r>
            <a:r>
              <a:rPr lang="pl-PL" dirty="0" smtClean="0"/>
              <a:t>! </a:t>
            </a:r>
            <a:r>
              <a:rPr lang="pl-PL" dirty="0"/>
              <a:t> </a:t>
            </a:r>
            <a:r>
              <a:rPr lang="pl-PL" dirty="0" smtClean="0"/>
              <a:t>Są </a:t>
            </a:r>
            <a:r>
              <a:rPr lang="pl-PL" dirty="0"/>
              <a:t>Państwo na studiach wyższych - a to </a:t>
            </a:r>
            <a:r>
              <a:rPr lang="pl-PL" dirty="0" smtClean="0"/>
              <a:t>zobowiązuje</a:t>
            </a:r>
            <a:r>
              <a:rPr lang="pl-PL" dirty="0"/>
              <a:t> </a:t>
            </a:r>
            <a:r>
              <a:rPr lang="pl-PL" dirty="0" smtClean="0"/>
              <a:t>!!!!</a:t>
            </a:r>
          </a:p>
          <a:p>
            <a:r>
              <a:rPr lang="pl-PL" b="1" dirty="0"/>
              <a:t>Proszę zachować wszystkie należne mailowej formie komunikacji </a:t>
            </a:r>
            <a:r>
              <a:rPr lang="pl-PL" b="1" dirty="0" smtClean="0"/>
              <a:t>honory</a:t>
            </a:r>
            <a:r>
              <a:rPr lang="pl-PL" b="1" dirty="0"/>
              <a:t>:</a:t>
            </a:r>
          </a:p>
          <a:p>
            <a:pPr algn="just"/>
            <a:r>
              <a:rPr lang="pl-PL" b="1" dirty="0">
                <a:solidFill>
                  <a:srgbClr val="7030A0"/>
                </a:solidFill>
              </a:rPr>
              <a:t>1) Napisać temat wiadomości </a:t>
            </a:r>
            <a:r>
              <a:rPr lang="pl-PL" dirty="0"/>
              <a:t>i zacząć go wielką literą oraz zakończyć właściwym znakiem interpunkcyjnym (kropką, znakiem zapytania, wykrzyknikiem).</a:t>
            </a:r>
          </a:p>
          <a:p>
            <a:r>
              <a:rPr lang="pl-PL" b="1" dirty="0">
                <a:solidFill>
                  <a:srgbClr val="7030A0"/>
                </a:solidFill>
              </a:rPr>
              <a:t>2) </a:t>
            </a:r>
            <a:r>
              <a:rPr lang="pl-PL" b="1" dirty="0" smtClean="0">
                <a:solidFill>
                  <a:srgbClr val="7030A0"/>
                </a:solidFill>
              </a:rPr>
              <a:t>Treść </a:t>
            </a:r>
            <a:r>
              <a:rPr lang="pl-PL" b="1" dirty="0">
                <a:solidFill>
                  <a:srgbClr val="7030A0"/>
                </a:solidFill>
              </a:rPr>
              <a:t>wiadomości </a:t>
            </a:r>
            <a:r>
              <a:rPr lang="pl-PL" b="1" dirty="0" smtClean="0">
                <a:solidFill>
                  <a:srgbClr val="7030A0"/>
                </a:solidFill>
              </a:rPr>
              <a:t>rozpocząć </a:t>
            </a:r>
            <a:r>
              <a:rPr lang="pl-PL" b="1" dirty="0">
                <a:solidFill>
                  <a:srgbClr val="7030A0"/>
                </a:solidFill>
              </a:rPr>
              <a:t>od </a:t>
            </a:r>
            <a:r>
              <a:rPr lang="pl-PL" b="1" dirty="0" smtClean="0">
                <a:solidFill>
                  <a:srgbClr val="7030A0"/>
                </a:solidFill>
              </a:rPr>
              <a:t>przywitania</a:t>
            </a:r>
            <a:r>
              <a:rPr lang="pl-PL" dirty="0" smtClean="0">
                <a:solidFill>
                  <a:srgbClr val="7030A0"/>
                </a:solidFill>
              </a:rPr>
              <a:t>:</a:t>
            </a:r>
          </a:p>
          <a:p>
            <a:pPr algn="just"/>
            <a:r>
              <a:rPr lang="pl-PL" dirty="0" smtClean="0"/>
              <a:t>„Szanowna Pani Dziekan”, </a:t>
            </a:r>
            <a:r>
              <a:rPr lang="pl-PL" dirty="0"/>
              <a:t>„</a:t>
            </a:r>
            <a:r>
              <a:rPr lang="pl-PL" dirty="0" smtClean="0"/>
              <a:t>Szanowny Panie Profesorze”… </a:t>
            </a:r>
            <a:r>
              <a:rPr lang="pl-PL" dirty="0"/>
              <a:t>„Szanowny Panie </a:t>
            </a:r>
            <a:r>
              <a:rPr lang="pl-PL" dirty="0" smtClean="0"/>
              <a:t>Doktorze”… (lub też „Szanowny </a:t>
            </a:r>
            <a:r>
              <a:rPr lang="pl-PL" dirty="0"/>
              <a:t>Panie Prezesie” itd. </a:t>
            </a:r>
            <a:r>
              <a:rPr lang="pl-PL" dirty="0" smtClean="0"/>
              <a:t>- stosownie </a:t>
            </a:r>
            <a:r>
              <a:rPr lang="pl-PL" dirty="0"/>
              <a:t>do stanowiska lub </a:t>
            </a:r>
            <a:r>
              <a:rPr lang="pl-PL" dirty="0" smtClean="0"/>
              <a:t>stopnia/tytułu </a:t>
            </a:r>
            <a:r>
              <a:rPr lang="pl-PL" dirty="0"/>
              <a:t>osoby, do której kierowana jest </a:t>
            </a:r>
            <a:r>
              <a:rPr lang="pl-PL" dirty="0" smtClean="0"/>
              <a:t>wiadomość).</a:t>
            </a:r>
          </a:p>
          <a:p>
            <a:pPr algn="just"/>
            <a:r>
              <a:rPr lang="pl-PL" b="1" dirty="0">
                <a:solidFill>
                  <a:srgbClr val="7030A0"/>
                </a:solidFill>
              </a:rPr>
              <a:t>3) Przedstawić </a:t>
            </a:r>
            <a:r>
              <a:rPr lang="pl-PL" b="1" dirty="0" smtClean="0">
                <a:solidFill>
                  <a:srgbClr val="7030A0"/>
                </a:solidFill>
              </a:rPr>
              <a:t>się </a:t>
            </a:r>
            <a:r>
              <a:rPr lang="pl-PL" dirty="0" smtClean="0"/>
              <a:t>(podać </a:t>
            </a:r>
            <a:r>
              <a:rPr lang="pl-PL" dirty="0"/>
              <a:t>swoje imię i </a:t>
            </a:r>
            <a:r>
              <a:rPr lang="pl-PL" dirty="0" smtClean="0"/>
              <a:t>nazwisko), </a:t>
            </a:r>
            <a:r>
              <a:rPr lang="pl-PL" dirty="0"/>
              <a:t>wyjaśnić - kim się jest... (gdzie Pani/Pan studiuje: stacjonarne – niestacjonarne; kierunek; </a:t>
            </a:r>
            <a:r>
              <a:rPr lang="pl-PL" dirty="0" smtClean="0"/>
              <a:t>nazwać przedmiot</a:t>
            </a:r>
            <a:r>
              <a:rPr lang="pl-PL" dirty="0"/>
              <a:t>, którego pytanie ma dotyczyć itd</a:t>
            </a:r>
            <a:r>
              <a:rPr lang="pl-PL" dirty="0" smtClean="0"/>
              <a:t>.).</a:t>
            </a:r>
          </a:p>
          <a:p>
            <a:pPr algn="just"/>
            <a:r>
              <a:rPr lang="pl-PL" b="1" dirty="0" smtClean="0">
                <a:solidFill>
                  <a:srgbClr val="7030A0"/>
                </a:solidFill>
              </a:rPr>
              <a:t>4</a:t>
            </a:r>
            <a:r>
              <a:rPr lang="pl-PL" b="1" dirty="0">
                <a:solidFill>
                  <a:srgbClr val="7030A0"/>
                </a:solidFill>
              </a:rPr>
              <a:t>) Wyjaśnić w jakiej sprawie się pisze i czego oczekuje</a:t>
            </a:r>
            <a:r>
              <a:rPr lang="pl-PL" dirty="0">
                <a:solidFill>
                  <a:srgbClr val="7030A0"/>
                </a:solidFill>
              </a:rPr>
              <a:t>... </a:t>
            </a:r>
            <a:r>
              <a:rPr lang="pl-PL" dirty="0"/>
              <a:t>(np. podać temat pracy, określić pytanie</a:t>
            </a:r>
            <a:r>
              <a:rPr lang="pl-PL" dirty="0" smtClean="0"/>
              <a:t>)…</a:t>
            </a:r>
          </a:p>
          <a:p>
            <a:pPr algn="just"/>
            <a:r>
              <a:rPr lang="pl-PL" b="1" dirty="0">
                <a:solidFill>
                  <a:srgbClr val="7030A0"/>
                </a:solidFill>
              </a:rPr>
              <a:t>5) Użyć zwrotu grzecznościowego na końcu </a:t>
            </a:r>
            <a:r>
              <a:rPr lang="pl-PL" b="1" dirty="0" smtClean="0">
                <a:solidFill>
                  <a:srgbClr val="7030A0"/>
                </a:solidFill>
              </a:rPr>
              <a:t>wiadomości</a:t>
            </a:r>
            <a:r>
              <a:rPr lang="pl-PL" dirty="0" smtClean="0">
                <a:solidFill>
                  <a:srgbClr val="7030A0"/>
                </a:solidFill>
              </a:rPr>
              <a:t>. </a:t>
            </a:r>
            <a:r>
              <a:rPr lang="pl-PL" dirty="0" smtClean="0"/>
              <a:t>Powszechnie </a:t>
            </a:r>
            <a:r>
              <a:rPr lang="pl-PL" dirty="0"/>
              <a:t>obowiązujące to: „Z poważaniem”, „Z uszanowaniem”, „Z wyrazami szacunku</a:t>
            </a:r>
            <a:r>
              <a:rPr lang="pl-PL" dirty="0" smtClean="0"/>
              <a:t>”.</a:t>
            </a:r>
          </a:p>
          <a:p>
            <a:pPr algn="just"/>
            <a:r>
              <a:rPr lang="pl-PL" b="1" dirty="0">
                <a:solidFill>
                  <a:srgbClr val="7030A0"/>
                </a:solidFill>
              </a:rPr>
              <a:t>6) Podpisać się </a:t>
            </a:r>
            <a:r>
              <a:rPr lang="pl-PL" dirty="0"/>
              <a:t>(</a:t>
            </a:r>
            <a:r>
              <a:rPr lang="pl-PL" dirty="0" smtClean="0"/>
              <a:t>niezależnie </a:t>
            </a:r>
            <a:r>
              <a:rPr lang="pl-PL" dirty="0"/>
              <a:t>od tego, czy się posiada określoną wizytówkę, która identyfikuje nadawcę wiadomości, czy nie</a:t>
            </a:r>
            <a:r>
              <a:rPr lang="pl-PL" dirty="0" smtClean="0"/>
              <a:t>) – ewentualnie w podpisie podać wszystkie informacje o sobie (imię i nazwisko, rok studiów, stopień, forma studiów: stacjonarne </a:t>
            </a:r>
            <a:r>
              <a:rPr lang="pl-PL" dirty="0"/>
              <a:t>– </a:t>
            </a:r>
            <a:r>
              <a:rPr lang="pl-PL" dirty="0" smtClean="0"/>
              <a:t>niestacjonarne, grupa…)</a:t>
            </a:r>
            <a:endParaRPr lang="pl-PL" dirty="0"/>
          </a:p>
          <a:p>
            <a:endParaRPr lang="pl-PL" dirty="0"/>
          </a:p>
          <a:p>
            <a:pPr algn="ctr"/>
            <a:r>
              <a:rPr lang="pl-PL" sz="1500" b="1" dirty="0"/>
              <a:t>Ponadto proszę zaczynać zdania dużymi literami. Stosować </a:t>
            </a:r>
            <a:r>
              <a:rPr lang="pl-PL" sz="1500" b="1" dirty="0" smtClean="0"/>
              <a:t>interpunkcję, poprawić </a:t>
            </a:r>
            <a:r>
              <a:rPr lang="pl-PL" sz="1500" b="1" dirty="0"/>
              <a:t>ewentualne błędy </a:t>
            </a:r>
            <a:r>
              <a:rPr lang="pl-PL" sz="1500" b="1" dirty="0" smtClean="0"/>
              <a:t>(sprawdzić wiadomość przed wysłaniem) i </a:t>
            </a:r>
            <a:r>
              <a:rPr lang="pl-PL" sz="1500" b="1" dirty="0"/>
              <a:t>oczywiście pisać poprawną stylistycznie polszczyzną…</a:t>
            </a:r>
            <a:r>
              <a:rPr lang="pl-PL" sz="1500" b="1" dirty="0" smtClean="0">
                <a:sym typeface="Wingdings" panose="05000000000000000000" pitchFamily="2" charset="2"/>
              </a:rPr>
              <a:t></a:t>
            </a:r>
          </a:p>
          <a:p>
            <a:endParaRPr lang="pl-PL" dirty="0" smtClean="0">
              <a:sym typeface="Wingdings" panose="05000000000000000000" pitchFamily="2" charset="2"/>
            </a:endParaRPr>
          </a:p>
          <a:p>
            <a:pPr algn="ctr"/>
            <a:r>
              <a:rPr lang="pl-PL" b="1" dirty="0" smtClean="0">
                <a:solidFill>
                  <a:srgbClr val="00B050"/>
                </a:solidFill>
                <a:sym typeface="Wingdings" panose="05000000000000000000" pitchFamily="2" charset="2"/>
              </a:rPr>
              <a:t>Obowiązki studenta (</a:t>
            </a:r>
            <a:r>
              <a:rPr lang="pl-PL" b="1" dirty="0">
                <a:solidFill>
                  <a:srgbClr val="00B050"/>
                </a:solidFill>
              </a:rPr>
              <a:t>§ </a:t>
            </a:r>
            <a:r>
              <a:rPr lang="pl-PL" b="1" dirty="0" smtClean="0">
                <a:solidFill>
                  <a:srgbClr val="00B050"/>
                </a:solidFill>
              </a:rPr>
              <a:t>9 ust. 1 pkt 9)</a:t>
            </a:r>
            <a:r>
              <a:rPr lang="pl-PL" b="1" dirty="0" smtClean="0">
                <a:solidFill>
                  <a:srgbClr val="00B050"/>
                </a:solidFill>
                <a:sym typeface="Wingdings" panose="05000000000000000000" pitchFamily="2" charset="2"/>
              </a:rPr>
              <a:t> Regulaminu Studiów </a:t>
            </a:r>
            <a:endParaRPr lang="pl-PL" b="1" dirty="0">
              <a:solidFill>
                <a:srgbClr val="00B050"/>
              </a:solidFill>
            </a:endParaRPr>
          </a:p>
          <a:p>
            <a:pPr algn="ctr"/>
            <a:r>
              <a:rPr lang="pl-PL" sz="1700" dirty="0" smtClean="0"/>
              <a:t>Student </a:t>
            </a:r>
            <a:r>
              <a:rPr lang="pl-PL" sz="1700" dirty="0"/>
              <a:t>zobowiązany jest do </a:t>
            </a:r>
            <a:r>
              <a:rPr lang="pl-PL" sz="1700" dirty="0" smtClean="0"/>
              <a:t>komunikowania </a:t>
            </a:r>
            <a:r>
              <a:rPr lang="pl-PL" sz="1700" dirty="0"/>
              <a:t>się z pracownikami Uczelni </a:t>
            </a:r>
            <a:r>
              <a:rPr lang="pl-PL" sz="1700" dirty="0">
                <a:solidFill>
                  <a:srgbClr val="FF0000"/>
                </a:solidFill>
              </a:rPr>
              <a:t>osobiście</a:t>
            </a:r>
            <a:r>
              <a:rPr lang="pl-PL" sz="1700" dirty="0"/>
              <a:t> lub przy </a:t>
            </a:r>
            <a:r>
              <a:rPr lang="pl-PL" sz="1700" dirty="0" smtClean="0"/>
              <a:t>wykorzystaniu </a:t>
            </a:r>
            <a:r>
              <a:rPr lang="pl-PL" sz="1700" dirty="0">
                <a:solidFill>
                  <a:srgbClr val="FF0000"/>
                </a:solidFill>
              </a:rPr>
              <a:t>konta pocztowego w domenie student.ue.wroc.pl</a:t>
            </a:r>
            <a:r>
              <a:rPr lang="pl-PL" sz="1700" dirty="0" smtClean="0">
                <a:solidFill>
                  <a:srgbClr val="FF0000"/>
                </a:solidFill>
              </a:rPr>
              <a:t>.</a:t>
            </a:r>
          </a:p>
          <a:p>
            <a:pPr algn="ctr"/>
            <a:r>
              <a:rPr lang="pl-PL" sz="1600" b="1" dirty="0" smtClean="0">
                <a:solidFill>
                  <a:srgbClr val="7030A0"/>
                </a:solidFill>
              </a:rPr>
              <a:t>Nie należy wysyłać wiadomości do pracowników z innych kont, niż uczelniane!!!!</a:t>
            </a:r>
            <a:endParaRPr lang="pl-PL" sz="16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7431793"/>
      </p:ext>
    </p:extLst>
  </p:cSld>
  <p:clrMapOvr>
    <a:masterClrMapping/>
  </p:clrMapOvr>
</p:sld>
</file>

<file path=ppt/theme/theme1.xml><?xml version="1.0" encoding="utf-8"?>
<a:theme xmlns:a="http://schemas.openxmlformats.org/drawingml/2006/main" name="Projekt niestandardowy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yw pakietu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1038</TotalTime>
  <Words>124</Words>
  <Application>Microsoft Office PowerPoint</Application>
  <PresentationFormat>Pokaz na ekranie (16:9)</PresentationFormat>
  <Paragraphs>40</Paragraphs>
  <Slides>4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4</vt:i4>
      </vt:variant>
    </vt:vector>
  </HeadingPairs>
  <TitlesOfParts>
    <vt:vector size="9" baseType="lpstr">
      <vt:lpstr>Arial</vt:lpstr>
      <vt:lpstr>Calibri</vt:lpstr>
      <vt:lpstr>Myriad Pro</vt:lpstr>
      <vt:lpstr>Wingdings</vt:lpstr>
      <vt:lpstr>Projekt niestandardowy</vt:lpstr>
      <vt:lpstr> Spotkanie organizacyjne  I rok II stopień SS Vademecum studenta  04.10.2019 r.      </vt:lpstr>
      <vt:lpstr>Prezentacja programu PowerPoint</vt:lpstr>
      <vt:lpstr>PODSTAWOWE INFORMACJE WYNIKAJĄCE Z REGULAMINU STUDIÓW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user</dc:creator>
  <cp:lastModifiedBy>TATA</cp:lastModifiedBy>
  <cp:revision>96</cp:revision>
  <dcterms:created xsi:type="dcterms:W3CDTF">2018-01-09T10:47:00Z</dcterms:created>
  <dcterms:modified xsi:type="dcterms:W3CDTF">2019-10-04T18:06:31Z</dcterms:modified>
</cp:coreProperties>
</file>